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g" ContentType="image/jpe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20104100" cy="11309350"/>
  <p:notesSz cx="20104100" cy="11309350"/>
  <p:embeddedFontLst>
    <p:embeddedFont>
      <p:font typeface="Fidelity Sans 2" panose="020B0504050501040104" pitchFamily="34" charset="0"/>
      <p:regular r:id="rId6"/>
      <p:bold r:id="rId7"/>
      <p:italic r:id="rId8"/>
      <p:boldItalic r:id="rId9"/>
    </p:embeddedFont>
    <p:embeddedFont>
      <p:font typeface="Fidelity Sans 2 Light" panose="020B0404050501040104" pitchFamily="34" charset="0"/>
      <p:regular r:id="rId10"/>
      <p:italic r:id="rId11"/>
    </p:embeddedFont>
    <p:embeddedFont>
      <p:font typeface="Fidelity Slab Light" panose="02060404050501040104" pitchFamily="18" charset="0"/>
      <p:regular r:id="rId12"/>
      <p:italic r:id="rId13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58"/>
  </p:normalViewPr>
  <p:slideViewPr>
    <p:cSldViewPr>
      <p:cViewPr varScale="1">
        <p:scale>
          <a:sx n="64" d="100"/>
          <a:sy n="64" d="100"/>
        </p:scale>
        <p:origin x="690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undo custSel mod modSld modMainMaster">
      <pc:chgData name="Baker, Joseph" userId="0bde9aa7-cabe-4ae6-a7d0-c4aa1c087405" providerId="ADAL" clId="{DDC20052-98CD-56FC-AA8F-AAD9A7245AD0}" dt="2025-10-15T16:54:00.667" v="33" actId="2711"/>
      <pc:docMkLst>
        <pc:docMk/>
      </pc:docMkLst>
      <pc:sldChg chg="addSp delSp modSp mod">
        <pc:chgData name="Baker, Joseph" userId="0bde9aa7-cabe-4ae6-a7d0-c4aa1c087405" providerId="ADAL" clId="{DDC20052-98CD-56FC-AA8F-AAD9A7245AD0}" dt="2025-10-15T16:54:00.667" v="33" actId="2711"/>
        <pc:sldMkLst>
          <pc:docMk/>
          <pc:sldMk cId="0" sldId="256"/>
        </pc:sldMkLst>
        <pc:spChg chg="mod">
          <ac:chgData name="Baker, Joseph" userId="0bde9aa7-cabe-4ae6-a7d0-c4aa1c087405" providerId="ADAL" clId="{DDC20052-98CD-56FC-AA8F-AAD9A7245AD0}" dt="2025-10-15T16:54:00.667" v="33" actId="2711"/>
          <ac:spMkLst>
            <pc:docMk/>
            <pc:sldMk cId="0" sldId="256"/>
            <ac:spMk id="37" creationId="{00000000-0000-0000-0000-000000000000}"/>
          </ac:spMkLst>
        </pc:spChg>
        <pc:picChg chg="add mod">
          <ac:chgData name="Baker, Joseph" userId="0bde9aa7-cabe-4ae6-a7d0-c4aa1c087405" providerId="ADAL" clId="{DDC20052-98CD-56FC-AA8F-AAD9A7245AD0}" dt="2025-10-15T14:04:41.275" v="12" actId="14100"/>
          <ac:picMkLst>
            <pc:docMk/>
            <pc:sldMk cId="0" sldId="256"/>
            <ac:picMk id="40" creationId="{6C37FDF6-93A2-E10C-B2BD-129E84EE19BB}"/>
          </ac:picMkLst>
        </pc:picChg>
        <pc:picChg chg="add mod">
          <ac:chgData name="Baker, Joseph" userId="0bde9aa7-cabe-4ae6-a7d0-c4aa1c087405" providerId="ADAL" clId="{DDC20052-98CD-56FC-AA8F-AAD9A7245AD0}" dt="2025-10-15T14:04:54.648" v="22" actId="1035"/>
          <ac:picMkLst>
            <pc:docMk/>
            <pc:sldMk cId="0" sldId="256"/>
            <ac:picMk id="42" creationId="{3CCA8560-9D07-BC78-3C85-5DB21CDF2D64}"/>
          </ac:picMkLst>
        </pc:picChg>
        <pc:picChg chg="add mod">
          <ac:chgData name="Baker, Joseph" userId="0bde9aa7-cabe-4ae6-a7d0-c4aa1c087405" providerId="ADAL" clId="{DDC20052-98CD-56FC-AA8F-AAD9A7245AD0}" dt="2025-10-15T14:05:18.341" v="32" actId="1038"/>
          <ac:picMkLst>
            <pc:docMk/>
            <pc:sldMk cId="0" sldId="256"/>
            <ac:picMk id="45" creationId="{E7B1A7D2-7720-0EFD-08FB-EB1B76AEA455}"/>
          </ac:picMkLst>
        </pc:picChg>
      </pc:sldChg>
      <pc:sldMasterChg chg="addSp mod">
        <pc:chgData name="Baker, Joseph" userId="0bde9aa7-cabe-4ae6-a7d0-c4aa1c087405" providerId="ADAL" clId="{DDC20052-98CD-56FC-AA8F-AAD9A7245AD0}" dt="2025-10-15T14:01:48.466" v="0" actId="33475"/>
        <pc:sldMasterMkLst>
          <pc:docMk/>
          <pc:sldMasterMk cId="0" sldId="2147483648"/>
        </pc:sldMasterMkLst>
      </pc:sldMasterChg>
    </pc:docChg>
  </pc:docChgLst>
  <pc:docChgLst>
    <pc:chgData name="Barone, Robert" userId="0ae2be04-61b5-42f1-92eb-eb641f7c5b5b" providerId="ADAL" clId="{DC7ECF16-70FD-448C-8112-029FA20B7B36}"/>
    <pc:docChg chg="undo custSel modSld">
      <pc:chgData name="Barone, Robert" userId="0ae2be04-61b5-42f1-92eb-eb641f7c5b5b" providerId="ADAL" clId="{DC7ECF16-70FD-448C-8112-029FA20B7B36}" dt="2025-12-04T14:48:56.907" v="620" actId="14826"/>
      <pc:docMkLst>
        <pc:docMk/>
      </pc:docMkLst>
      <pc:sldChg chg="addSp modSp mod">
        <pc:chgData name="Barone, Robert" userId="0ae2be04-61b5-42f1-92eb-eb641f7c5b5b" providerId="ADAL" clId="{DC7ECF16-70FD-448C-8112-029FA20B7B36}" dt="2025-12-04T14:48:56.907" v="620" actId="14826"/>
        <pc:sldMkLst>
          <pc:docMk/>
          <pc:sldMk cId="0" sldId="256"/>
        </pc:sldMkLst>
        <pc:spChg chg="mod">
          <ac:chgData name="Barone, Robert" userId="0ae2be04-61b5-42f1-92eb-eb641f7c5b5b" providerId="ADAL" clId="{DC7ECF16-70FD-448C-8112-029FA20B7B36}" dt="2025-12-03T17:45:10.795" v="618" actId="948"/>
          <ac:spMkLst>
            <pc:docMk/>
            <pc:sldMk cId="0" sldId="256"/>
            <ac:spMk id="2" creationId="{00000000-0000-0000-0000-000000000000}"/>
          </ac:spMkLst>
        </pc:spChg>
        <pc:spChg chg="add mod">
          <ac:chgData name="Barone, Robert" userId="0ae2be04-61b5-42f1-92eb-eb641f7c5b5b" providerId="ADAL" clId="{DC7ECF16-70FD-448C-8112-029FA20B7B36}" dt="2025-12-03T17:40:23.254" v="252" actId="1036"/>
          <ac:spMkLst>
            <pc:docMk/>
            <pc:sldMk cId="0" sldId="256"/>
            <ac:spMk id="3" creationId="{CFA1EA3B-ABB5-40AF-A273-4D08E3CF77C1}"/>
          </ac:spMkLst>
        </pc:spChg>
        <pc:spChg chg="mod">
          <ac:chgData name="Barone, Robert" userId="0ae2be04-61b5-42f1-92eb-eb641f7c5b5b" providerId="ADAL" clId="{DC7ECF16-70FD-448C-8112-029FA20B7B36}" dt="2025-12-03T17:34:44.405" v="1" actId="14100"/>
          <ac:spMkLst>
            <pc:docMk/>
            <pc:sldMk cId="0" sldId="256"/>
            <ac:spMk id="36" creationId="{00000000-0000-0000-0000-000000000000}"/>
          </ac:spMkLst>
        </pc:spChg>
        <pc:spChg chg="mod">
          <ac:chgData name="Barone, Robert" userId="0ae2be04-61b5-42f1-92eb-eb641f7c5b5b" providerId="ADAL" clId="{DC7ECF16-70FD-448C-8112-029FA20B7B36}" dt="2025-12-03T17:40:26.954" v="254" actId="255"/>
          <ac:spMkLst>
            <pc:docMk/>
            <pc:sldMk cId="0" sldId="256"/>
            <ac:spMk id="37" creationId="{00000000-0000-0000-0000-000000000000}"/>
          </ac:spMkLst>
        </pc:spChg>
        <pc:spChg chg="mod">
          <ac:chgData name="Barone, Robert" userId="0ae2be04-61b5-42f1-92eb-eb641f7c5b5b" providerId="ADAL" clId="{DC7ECF16-70FD-448C-8112-029FA20B7B36}" dt="2025-12-03T17:41:23.959" v="329" actId="113"/>
          <ac:spMkLst>
            <pc:docMk/>
            <pc:sldMk cId="0" sldId="256"/>
            <ac:spMk id="38" creationId="{00000000-0000-0000-0000-000000000000}"/>
          </ac:spMkLst>
        </pc:spChg>
        <pc:picChg chg="mod">
          <ac:chgData name="Barone, Robert" userId="0ae2be04-61b5-42f1-92eb-eb641f7c5b5b" providerId="ADAL" clId="{DC7ECF16-70FD-448C-8112-029FA20B7B36}" dt="2025-12-04T14:48:56.907" v="620" actId="14826"/>
          <ac:picMkLst>
            <pc:docMk/>
            <pc:sldMk cId="0" sldId="256"/>
            <ac:picMk id="40" creationId="{6C37FDF6-93A2-E10C-B2BD-129E84EE19BB}"/>
          </ac:picMkLst>
        </pc:picChg>
        <pc:picChg chg="mod">
          <ac:chgData name="Barone, Robert" userId="0ae2be04-61b5-42f1-92eb-eb641f7c5b5b" providerId="ADAL" clId="{DC7ECF16-70FD-448C-8112-029FA20B7B36}" dt="2025-12-03T17:45:47.329" v="619" actId="14826"/>
          <ac:picMkLst>
            <pc:docMk/>
            <pc:sldMk cId="0" sldId="256"/>
            <ac:picMk id="45" creationId="{E7B1A7D2-7720-0EFD-08FB-EB1B76AEA455}"/>
          </ac:picMkLst>
        </pc:picChg>
      </pc:sldChg>
    </pc:docChg>
  </pc:docChgLst>
  <pc:docChgLst>
    <pc:chgData name="Barone, Robert" userId="0ae2be04-61b5-42f1-92eb-eb641f7c5b5b" providerId="ADAL" clId="{47467C7B-6193-4C1E-9C5E-698026A214D1}"/>
    <pc:docChg chg="modSld">
      <pc:chgData name="Barone, Robert" userId="0ae2be04-61b5-42f1-92eb-eb641f7c5b5b" providerId="ADAL" clId="{47467C7B-6193-4C1E-9C5E-698026A214D1}" dt="2025-12-03T15:35:08.381" v="2" actId="14826"/>
      <pc:docMkLst>
        <pc:docMk/>
      </pc:docMkLst>
      <pc:sldChg chg="modSp mod">
        <pc:chgData name="Barone, Robert" userId="0ae2be04-61b5-42f1-92eb-eb641f7c5b5b" providerId="ADAL" clId="{47467C7B-6193-4C1E-9C5E-698026A214D1}" dt="2025-12-03T15:35:08.381" v="2" actId="14826"/>
        <pc:sldMkLst>
          <pc:docMk/>
          <pc:sldMk cId="0" sldId="256"/>
        </pc:sldMkLst>
        <pc:spChg chg="mod">
          <ac:chgData name="Barone, Robert" userId="0ae2be04-61b5-42f1-92eb-eb641f7c5b5b" providerId="ADAL" clId="{47467C7B-6193-4C1E-9C5E-698026A214D1}" dt="2025-12-03T15:34:40.913" v="1" actId="20577"/>
          <ac:spMkLst>
            <pc:docMk/>
            <pc:sldMk cId="0" sldId="256"/>
            <ac:spMk id="2" creationId="{00000000-0000-0000-0000-000000000000}"/>
          </ac:spMkLst>
        </pc:spChg>
        <pc:picChg chg="mod">
          <ac:chgData name="Barone, Robert" userId="0ae2be04-61b5-42f1-92eb-eb641f7c5b5b" providerId="ADAL" clId="{47467C7B-6193-4C1E-9C5E-698026A214D1}" dt="2025-12-03T15:35:08.381" v="2" actId="14826"/>
          <ac:picMkLst>
            <pc:docMk/>
            <pc:sldMk cId="0" sldId="256"/>
            <ac:picMk id="45" creationId="{E7B1A7D2-7720-0EFD-08FB-EB1B76AEA45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89842" y="0"/>
            <a:ext cx="7359147" cy="1130855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7225030" cy="11308715"/>
          </a:xfrm>
          <a:custGeom>
            <a:avLst/>
            <a:gdLst/>
            <a:ahLst/>
            <a:cxnLst/>
            <a:rect l="l" t="t" r="r" b="b"/>
            <a:pathLst>
              <a:path w="7225030" h="11308715">
                <a:moveTo>
                  <a:pt x="7224910" y="0"/>
                </a:moveTo>
                <a:lnTo>
                  <a:pt x="0" y="0"/>
                </a:lnTo>
                <a:lnTo>
                  <a:pt x="0" y="11308556"/>
                </a:lnTo>
                <a:lnTo>
                  <a:pt x="7224910" y="11308556"/>
                </a:lnTo>
                <a:lnTo>
                  <a:pt x="7224910" y="0"/>
                </a:lnTo>
                <a:close/>
              </a:path>
            </a:pathLst>
          </a:custGeom>
          <a:solidFill>
            <a:srgbClr val="368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4219462" y="0"/>
            <a:ext cx="5885180" cy="11308715"/>
          </a:xfrm>
          <a:custGeom>
            <a:avLst/>
            <a:gdLst/>
            <a:ahLst/>
            <a:cxnLst/>
            <a:rect l="l" t="t" r="r" b="b"/>
            <a:pathLst>
              <a:path w="5885180" h="11308715">
                <a:moveTo>
                  <a:pt x="5884637" y="0"/>
                </a:moveTo>
                <a:lnTo>
                  <a:pt x="0" y="0"/>
                </a:lnTo>
                <a:lnTo>
                  <a:pt x="0" y="11308556"/>
                </a:lnTo>
                <a:lnTo>
                  <a:pt x="5884637" y="11308556"/>
                </a:lnTo>
                <a:lnTo>
                  <a:pt x="5884637" y="0"/>
                </a:lnTo>
                <a:close/>
              </a:path>
            </a:pathLst>
          </a:custGeom>
          <a:solidFill>
            <a:srgbClr val="5B2C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9315" y="2665228"/>
            <a:ext cx="4139565" cy="44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9315" y="10326955"/>
            <a:ext cx="5883735" cy="73866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La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captura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pantalla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es solo para fines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ilustrativos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NetBenefits y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el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logotipo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Fidelity Investments son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marcas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servicio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registradas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FMR LLC.</a:t>
            </a: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 Brokerage Services LLC,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Miembro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NYSE, SIPC, 900 Salem Street, Smithfield, RI 02917</a:t>
            </a: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© 2025 FMR LLC. Todos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los</a:t>
            </a:r>
            <a:r>
              <a:rPr lang="en-US"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derechos </a:t>
            </a:r>
            <a:r>
              <a:rPr lang="en-US" sz="105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reservados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	</a:t>
            </a:r>
            <a:r>
              <a:rPr lang="en-US"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1239954.1.0</a:t>
            </a:r>
            <a:endParaRPr sz="1050" dirty="0">
              <a:latin typeface="Fidelity Sans 2 Light"/>
              <a:cs typeface="Fidelity Sans 2 Light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739315" y="2665228"/>
            <a:ext cx="5197935" cy="4308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pc="-20" dirty="0"/>
              <a:t>Mes del </a:t>
            </a:r>
            <a:r>
              <a:rPr lang="en-US" spc="-20" dirty="0" err="1"/>
              <a:t>Bienestar</a:t>
            </a:r>
            <a:r>
              <a:rPr lang="en-US" spc="-20" dirty="0"/>
              <a:t> Financiero</a:t>
            </a:r>
            <a:endParaRPr spc="-10" dirty="0"/>
          </a:p>
        </p:txBody>
      </p:sp>
      <p:sp>
        <p:nvSpPr>
          <p:cNvPr id="37" name="object 37"/>
          <p:cNvSpPr txBox="1"/>
          <p:nvPr/>
        </p:nvSpPr>
        <p:spPr>
          <a:xfrm>
            <a:off x="728844" y="3221023"/>
            <a:ext cx="5706110" cy="2240357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R="237490">
              <a:lnSpc>
                <a:spcPts val="5400"/>
              </a:lnSpc>
            </a:pPr>
            <a:r>
              <a:rPr lang="es-ES" sz="5400" dirty="0">
                <a:solidFill>
                  <a:srgbClr val="FFFFFF"/>
                </a:solidFill>
                <a:latin typeface="Fidelity Slab Light"/>
                <a:cs typeface="Fidelity Slab Light"/>
              </a:rPr>
              <a:t>Obtenga ayuda con sus metas de dinero este año.</a:t>
            </a:r>
            <a:endParaRPr sz="5400" dirty="0">
              <a:latin typeface="Fidelity Slab Light"/>
              <a:cs typeface="Fidelity Slab 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17797" y="8264569"/>
            <a:ext cx="3738879" cy="5429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100"/>
              </a:spcBef>
            </a:pPr>
            <a:r>
              <a:rPr lang="pt-BR" sz="1650" spc="-80" dirty="0">
                <a:solidFill>
                  <a:srgbClr val="FFFFFF"/>
                </a:solidFill>
                <a:latin typeface="Fidelity Sans 2"/>
                <a:cs typeface="Fidelity Sans 2"/>
              </a:rPr>
              <a:t>Para ver su panel, escanee el código o visite </a:t>
            </a:r>
            <a:r>
              <a:rPr lang="pt-BR" sz="1650" b="1" spc="-80" dirty="0">
                <a:solidFill>
                  <a:srgbClr val="FFFFFF"/>
                </a:solidFill>
                <a:latin typeface="Fidelity Sans 2"/>
                <a:cs typeface="Fidelity Sans 2"/>
              </a:rPr>
              <a:t>NetBenefits.com/dashboard</a:t>
            </a:r>
            <a:r>
              <a:rPr lang="pt-BR" sz="1650" spc="-80" dirty="0">
                <a:solidFill>
                  <a:srgbClr val="FFFFFF"/>
                </a:solidFill>
                <a:latin typeface="Fidelity Sans 2"/>
                <a:cs typeface="Fidelity Sans 2"/>
              </a:rPr>
              <a:t>.</a:t>
            </a:r>
            <a:endParaRPr sz="1650" dirty="0">
              <a:latin typeface="Fidelity Sans 2 Light"/>
              <a:cs typeface="Fidelity Sans 2 Ligh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C37FDF6-93A2-E10C-B2BD-129E84EE1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651" y="7831311"/>
            <a:ext cx="1480964" cy="1480964"/>
          </a:xfrm>
          <a:prstGeom prst="rect">
            <a:avLst/>
          </a:prstGeom>
        </p:spPr>
      </p:pic>
      <p:pic>
        <p:nvPicPr>
          <p:cNvPr id="42" name="Picture 4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3CCA8560-9D07-BC78-3C85-5DB21CDF2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67" y="777875"/>
            <a:ext cx="3134044" cy="76773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7B1A7D2-7720-0EFD-08FB-EB1B76AEA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25584" y="2028535"/>
            <a:ext cx="3598264" cy="7268492"/>
          </a:xfrm>
          <a:prstGeom prst="rect">
            <a:avLst/>
          </a:prstGeom>
        </p:spPr>
      </p:pic>
      <p:sp>
        <p:nvSpPr>
          <p:cNvPr id="3" name="object 37">
            <a:extLst>
              <a:ext uri="{FF2B5EF4-FFF2-40B4-BE49-F238E27FC236}">
                <a16:creationId xmlns:a16="http://schemas.microsoft.com/office/drawing/2014/main" id="{CFA1EA3B-ABB5-40AF-A273-4D08E3CF77C1}"/>
              </a:ext>
            </a:extLst>
          </p:cNvPr>
          <p:cNvSpPr txBox="1"/>
          <p:nvPr/>
        </p:nvSpPr>
        <p:spPr>
          <a:xfrm>
            <a:off x="739315" y="5662781"/>
            <a:ext cx="5706110" cy="1419941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2860" marR="5080">
              <a:lnSpc>
                <a:spcPct val="125299"/>
              </a:lnSpc>
              <a:spcBef>
                <a:spcPts val="1550"/>
              </a:spcBef>
            </a:pPr>
            <a:r>
              <a:rPr lang="es-ES"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Su panel de bienestar financiero en NetBenefits® tiene consejos para ayudarlo a progresar hacia sus metas de dinero este año, todo con información personalizada que se adapte a su vida.</a:t>
            </a:r>
            <a:endParaRPr sz="1700" dirty="0">
              <a:latin typeface="Fidelity Sans 2" panose="020B0504050501040104" pitchFamily="34" charset="77"/>
              <a:cs typeface="Fidelity Sans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521ab54-f823-410f-afc8-06c56915d8c5">
      <UserInfo>
        <DisplayName/>
        <AccountId xsi:nil="true"/>
        <AccountType/>
      </UserInfo>
    </SharedWithUsers>
    <lcf76f155ced4ddcb4097134ff3c332f xmlns="c5dbb1f0-d2c8-4cfe-924e-d91b7fc2a2b4">
      <Terms xmlns="http://schemas.microsoft.com/office/infopath/2007/PartnerControls"/>
    </lcf76f155ced4ddcb4097134ff3c332f>
    <TaxCatchAll xmlns="7521ab54-f823-410f-afc8-06c56915d8c5" xsi:nil="true"/>
    <ForEdits xmlns="c5dbb1f0-d2c8-4cfe-924e-d91b7fc2a2b4" xsi:nil="true"/>
    <Rank xmlns="c5dbb1f0-d2c8-4cfe-924e-d91b7fc2a2b4" xsi:nil="true"/>
    <Workfront xmlns="c5dbb1f0-d2c8-4cfe-924e-d91b7fc2a2b4">
      <Url xsi:nil="true"/>
      <Description xsi:nil="true"/>
    </Workfront>
    <Link xmlns="c5dbb1f0-d2c8-4cfe-924e-d91b7fc2a2b4">
      <Url xsi:nil="true"/>
      <Description xsi:nil="true"/>
    </Link>
    <Notes xmlns="c5dbb1f0-d2c8-4cfe-924e-d91b7fc2a2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21" ma:contentTypeDescription="Create a new document." ma:contentTypeScope="" ma:versionID="bdf186eae07f1cb0118bbf0697a77861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488c20c4744ba72ebf91fb500ca2161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ForEdits" minOccurs="0"/>
                <xsd:element ref="ns2:Notes" minOccurs="0"/>
                <xsd:element ref="ns2:Rank" minOccurs="0"/>
                <xsd:element ref="ns2:Workfront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rEdits" ma:index="23" nillable="true" ma:displayName="For Edits" ma:format="Dropdown" ma:internalName="ForEdits">
      <xsd:simpleType>
        <xsd:restriction base="dms:Choice">
          <xsd:enumeration value="Yes"/>
          <xsd:enumeration value="No"/>
        </xsd:restriction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Rank" ma:index="25" nillable="true" ma:displayName="Rank" ma:format="Dropdown" ma:internalName="Rank" ma:percentage="FALSE">
      <xsd:simpleType>
        <xsd:restriction base="dms:Number"/>
      </xsd:simpleType>
    </xsd:element>
    <xsd:element name="Workfront" ma:index="26" nillable="true" ma:displayName="Workfront" ma:format="Hyperlink" ma:internalName="Workfro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7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D33F7F-BDEA-40BC-89A0-D99DA68ECE85}">
  <ds:schemaRefs>
    <ds:schemaRef ds:uri="http://purl.org/dc/elements/1.1/"/>
    <ds:schemaRef ds:uri="http://purl.org/dc/dcmitype/"/>
    <ds:schemaRef ds:uri="982a79da-e63c-48f9-a187-623ccfda906c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2e75aa9c-4c04-4898-9e14-423cc7328f07"/>
    <ds:schemaRef ds:uri="http://purl.org/dc/terms/"/>
    <ds:schemaRef ds:uri="http://schemas.microsoft.com/office/infopath/2007/PartnerControls"/>
    <ds:schemaRef ds:uri="http://www.w3.org/XML/1998/namespace"/>
    <ds:schemaRef ds:uri="7521ab54-f823-410f-afc8-06c56915d8c5"/>
    <ds:schemaRef ds:uri="c5dbb1f0-d2c8-4cfe-924e-d91b7fc2a2b4"/>
  </ds:schemaRefs>
</ds:datastoreItem>
</file>

<file path=customXml/itemProps2.xml><?xml version="1.0" encoding="utf-8"?>
<ds:datastoreItem xmlns:ds="http://schemas.openxmlformats.org/officeDocument/2006/customXml" ds:itemID="{67B15210-168E-4EA8-B0BB-126D333F71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EE3F01-D0C3-46E0-AB2A-4CF506D166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119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Fidelity Slab Light</vt:lpstr>
      <vt:lpstr>Fidelity Sans 2</vt:lpstr>
      <vt:lpstr>Fidelity Sans 2 Light</vt:lpstr>
      <vt:lpstr>Calibri</vt:lpstr>
      <vt:lpstr>Office Theme</vt:lpstr>
      <vt:lpstr>Mes del Bienestar Financiero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Barone, Robert</dc:creator>
  <cp:lastModifiedBy>Barone, Robert</cp:lastModifiedBy>
  <cp:revision>1</cp:revision>
  <dcterms:created xsi:type="dcterms:W3CDTF">2025-10-15T14:01:31Z</dcterms:created>
  <dcterms:modified xsi:type="dcterms:W3CDTF">2025-12-04T14:48:58Z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2025-10-15T00:00:00Z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2025-10-15T00:00:00Z</vt:filetime>
  </property>
  <property fmtid="{D5CDD505-2E9C-101B-9397-08002B2CF9AE}" pid="5" name="Producer">
    <vt:lpwstr>Adobe PDF Library 17.0</vt:lpwstr>
  </property>
  <property fmtid="{D5CDD505-2E9C-101B-9397-08002B2CF9AE}" pid="6" name="MediaServiceImageTags">
    <vt:lpwstr/>
  </property>
  <property fmtid="{D5CDD505-2E9C-101B-9397-08002B2CF9AE}" pid="7" name="ContentTypeId">
    <vt:lpwstr>0x01010045811A15E5312B498EB73555F9699BBC</vt:lpwstr>
  </property>
  <property fmtid="{D5CDD505-2E9C-101B-9397-08002B2CF9AE}" pid="8" name="ComplianceAssetId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MSIP_Label_031e874c-a24d-4c24-87f6-b6d613f5442b_Enabled">
    <vt:lpwstr>true</vt:lpwstr>
  </property>
  <property fmtid="{D5CDD505-2E9C-101B-9397-08002B2CF9AE}" pid="12" name="MSIP_Label_031e874c-a24d-4c24-87f6-b6d613f5442b_SetDate">
    <vt:lpwstr>2025-12-03T15:34:47Z</vt:lpwstr>
  </property>
  <property fmtid="{D5CDD505-2E9C-101B-9397-08002B2CF9AE}" pid="13" name="MSIP_Label_031e874c-a24d-4c24-87f6-b6d613f5442b_Method">
    <vt:lpwstr>Privileged</vt:lpwstr>
  </property>
  <property fmtid="{D5CDD505-2E9C-101B-9397-08002B2CF9AE}" pid="14" name="MSIP_Label_031e874c-a24d-4c24-87f6-b6d613f5442b_Name">
    <vt:lpwstr>Non-Business</vt:lpwstr>
  </property>
  <property fmtid="{D5CDD505-2E9C-101B-9397-08002B2CF9AE}" pid="15" name="MSIP_Label_031e874c-a24d-4c24-87f6-b6d613f5442b_SiteId">
    <vt:lpwstr>7521acbc-a68c-41e5-a975-1cf83066dd19</vt:lpwstr>
  </property>
  <property fmtid="{D5CDD505-2E9C-101B-9397-08002B2CF9AE}" pid="16" name="MSIP_Label_031e874c-a24d-4c24-87f6-b6d613f5442b_ActionId">
    <vt:lpwstr>7370013d-a307-4aea-aa41-4c1a2405d309</vt:lpwstr>
  </property>
  <property fmtid="{D5CDD505-2E9C-101B-9397-08002B2CF9AE}" pid="17" name="MSIP_Label_031e874c-a24d-4c24-87f6-b6d613f5442b_ContentBits">
    <vt:lpwstr>0</vt:lpwstr>
  </property>
  <property fmtid="{D5CDD505-2E9C-101B-9397-08002B2CF9AE}" pid="18" name="MSIP_Label_031e874c-a24d-4c24-87f6-b6d613f5442b_Tag">
    <vt:lpwstr>10, 0, 1, 1</vt:lpwstr>
  </property>
</Properties>
</file>